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ABB92-8DC9-4DC5-80C0-E900BC062810}" type="doc">
      <dgm:prSet loTypeId="urn:microsoft.com/office/officeart/2005/8/layout/hierarchy6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6181E2D-792E-44E6-9A30-6C4AB8062FD4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670CB8D1-2EBC-4A6B-87C4-697D995EB444}" type="parTrans" cxnId="{BC5C0308-A093-4A5C-9653-8D9CF8E02D52}">
      <dgm:prSet/>
      <dgm:spPr/>
      <dgm:t>
        <a:bodyPr/>
        <a:lstStyle/>
        <a:p>
          <a:endParaRPr lang="en-US" b="1"/>
        </a:p>
      </dgm:t>
    </dgm:pt>
    <dgm:pt modelId="{5FFC5310-001F-4201-9419-B5D37AA26087}" type="sibTrans" cxnId="{BC5C0308-A093-4A5C-9653-8D9CF8E02D52}">
      <dgm:prSet/>
      <dgm:spPr/>
      <dgm:t>
        <a:bodyPr/>
        <a:lstStyle/>
        <a:p>
          <a:endParaRPr lang="en-US" b="1" dirty="0"/>
        </a:p>
      </dgm:t>
    </dgm:pt>
    <dgm:pt modelId="{AE8E41E4-A77F-4FD3-BB1A-C0429AB8FCA5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1F10AC2E-350F-4B8D-B16B-221CFC6C8C42}" type="parTrans" cxnId="{5F72E866-B3FC-4129-B23A-9EBA4515B4A6}">
      <dgm:prSet/>
      <dgm:spPr/>
      <dgm:t>
        <a:bodyPr/>
        <a:lstStyle/>
        <a:p>
          <a:endParaRPr lang="en-US" b="1"/>
        </a:p>
      </dgm:t>
    </dgm:pt>
    <dgm:pt modelId="{E8E8C8B6-FD9D-4810-8BF7-B75A1C990230}" type="sibTrans" cxnId="{5F72E866-B3FC-4129-B23A-9EBA4515B4A6}">
      <dgm:prSet/>
      <dgm:spPr/>
      <dgm:t>
        <a:bodyPr/>
        <a:lstStyle/>
        <a:p>
          <a:endParaRPr lang="en-US" b="1"/>
        </a:p>
      </dgm:t>
    </dgm:pt>
    <dgm:pt modelId="{22765524-083C-4B4B-80FD-4D409CB4D3B2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38369EF3-4ABD-4F9B-9CA5-6BC4C8A2606E}" type="parTrans" cxnId="{52FDC371-3B1B-44EA-B75E-516845C49A75}">
      <dgm:prSet/>
      <dgm:spPr/>
      <dgm:t>
        <a:bodyPr/>
        <a:lstStyle/>
        <a:p>
          <a:endParaRPr lang="en-US" b="1"/>
        </a:p>
      </dgm:t>
    </dgm:pt>
    <dgm:pt modelId="{C4A59A84-FAA6-4710-B4C4-3F97C2931E43}" type="sibTrans" cxnId="{52FDC371-3B1B-44EA-B75E-516845C49A75}">
      <dgm:prSet/>
      <dgm:spPr/>
      <dgm:t>
        <a:bodyPr/>
        <a:lstStyle/>
        <a:p>
          <a:endParaRPr lang="en-US" b="1"/>
        </a:p>
      </dgm:t>
    </dgm:pt>
    <dgm:pt modelId="{951F81CE-5F30-40A7-AF25-9274348D0191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DE5D225D-6734-452E-B749-EEAA1B4467AC}" type="parTrans" cxnId="{918E849A-07BE-49EF-9049-7B9B1DD9B27A}">
      <dgm:prSet/>
      <dgm:spPr/>
      <dgm:t>
        <a:bodyPr/>
        <a:lstStyle/>
        <a:p>
          <a:endParaRPr lang="en-US" b="1"/>
        </a:p>
      </dgm:t>
    </dgm:pt>
    <dgm:pt modelId="{88FD2EB6-EF3B-4F69-905A-6DB331F0A38F}" type="sibTrans" cxnId="{918E849A-07BE-49EF-9049-7B9B1DD9B27A}">
      <dgm:prSet/>
      <dgm:spPr/>
      <dgm:t>
        <a:bodyPr/>
        <a:lstStyle/>
        <a:p>
          <a:endParaRPr lang="en-US" b="1"/>
        </a:p>
      </dgm:t>
    </dgm:pt>
    <dgm:pt modelId="{D1865DEE-25A6-4B44-8D97-5C6607DCABF2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D66387DC-F94A-49C2-BA96-2B4E010C9745}" type="parTrans" cxnId="{BDAD28A5-0EF9-49EC-86C4-2716FAC05178}">
      <dgm:prSet/>
      <dgm:spPr/>
      <dgm:t>
        <a:bodyPr/>
        <a:lstStyle/>
        <a:p>
          <a:endParaRPr lang="en-US" b="1"/>
        </a:p>
      </dgm:t>
    </dgm:pt>
    <dgm:pt modelId="{C15D1C73-EF99-446E-95D3-748E8E933D3F}" type="sibTrans" cxnId="{BDAD28A5-0EF9-49EC-86C4-2716FAC05178}">
      <dgm:prSet/>
      <dgm:spPr/>
      <dgm:t>
        <a:bodyPr/>
        <a:lstStyle/>
        <a:p>
          <a:endParaRPr lang="en-US" b="1"/>
        </a:p>
      </dgm:t>
    </dgm:pt>
    <dgm:pt modelId="{5F91C21D-F3EF-4ABB-83FC-8CBCD1441F4F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A4ED3485-14AD-46B8-BB82-457C3B718A43}" type="parTrans" cxnId="{33E5E525-094B-4868-B4B7-B0E01C72FF00}">
      <dgm:prSet/>
      <dgm:spPr/>
      <dgm:t>
        <a:bodyPr/>
        <a:lstStyle/>
        <a:p>
          <a:endParaRPr lang="en-US" b="1"/>
        </a:p>
      </dgm:t>
    </dgm:pt>
    <dgm:pt modelId="{B6BDB1C8-E0C4-44AC-A3EA-F73958A3D095}" type="sibTrans" cxnId="{33E5E525-094B-4868-B4B7-B0E01C72FF00}">
      <dgm:prSet/>
      <dgm:spPr/>
      <dgm:t>
        <a:bodyPr/>
        <a:lstStyle/>
        <a:p>
          <a:endParaRPr lang="en-US" b="1"/>
        </a:p>
      </dgm:t>
    </dgm:pt>
    <dgm:pt modelId="{10AE7C3F-4700-48E4-BF51-0183F4CC492A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687A0173-6988-474B-9ADD-B56A166E9928}" type="parTrans" cxnId="{D799E14C-7C41-4849-A8CD-4DD95F992DA0}">
      <dgm:prSet/>
      <dgm:spPr/>
      <dgm:t>
        <a:bodyPr/>
        <a:lstStyle/>
        <a:p>
          <a:endParaRPr lang="en-US" b="1"/>
        </a:p>
      </dgm:t>
    </dgm:pt>
    <dgm:pt modelId="{6291D6A2-76C2-487E-B4CF-08C03E95FA7C}" type="sibTrans" cxnId="{D799E14C-7C41-4849-A8CD-4DD95F992DA0}">
      <dgm:prSet/>
      <dgm:spPr/>
      <dgm:t>
        <a:bodyPr/>
        <a:lstStyle/>
        <a:p>
          <a:endParaRPr lang="en-US" b="1"/>
        </a:p>
      </dgm:t>
    </dgm:pt>
    <dgm:pt modelId="{E6E181D7-83A9-4618-9A34-7363163EC28E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58407C7E-14D9-447B-9D40-ABE542C1F170}" type="parTrans" cxnId="{5B706D20-3B15-44C4-B141-80CD985D4CFE}">
      <dgm:prSet/>
      <dgm:spPr/>
      <dgm:t>
        <a:bodyPr/>
        <a:lstStyle/>
        <a:p>
          <a:endParaRPr lang="en-US" b="1"/>
        </a:p>
      </dgm:t>
    </dgm:pt>
    <dgm:pt modelId="{4099CC03-6F90-417A-8804-7E184A156447}" type="sibTrans" cxnId="{5B706D20-3B15-44C4-B141-80CD985D4CFE}">
      <dgm:prSet/>
      <dgm:spPr/>
      <dgm:t>
        <a:bodyPr/>
        <a:lstStyle/>
        <a:p>
          <a:endParaRPr lang="en-US" b="1"/>
        </a:p>
      </dgm:t>
    </dgm:pt>
    <dgm:pt modelId="{2D424411-3182-4502-9B16-3F16A50B63AF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5A15A987-8251-4F7B-8493-06765D2CC019}" type="parTrans" cxnId="{0C2CDAC6-A63D-4AC5-8221-4B43E2CFF448}">
      <dgm:prSet/>
      <dgm:spPr/>
      <dgm:t>
        <a:bodyPr/>
        <a:lstStyle/>
        <a:p>
          <a:endParaRPr lang="en-US" b="1"/>
        </a:p>
      </dgm:t>
    </dgm:pt>
    <dgm:pt modelId="{859D726A-76AE-486E-9A24-6064ED0E3563}" type="sibTrans" cxnId="{0C2CDAC6-A63D-4AC5-8221-4B43E2CFF448}">
      <dgm:prSet/>
      <dgm:spPr/>
      <dgm:t>
        <a:bodyPr/>
        <a:lstStyle/>
        <a:p>
          <a:endParaRPr lang="en-US" b="1"/>
        </a:p>
      </dgm:t>
    </dgm:pt>
    <dgm:pt modelId="{6FAACBCC-B624-4BAE-9473-D8F27F7ECA14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5307F680-4315-4092-A7A5-7C88F99692BB}" type="parTrans" cxnId="{ACFE4357-6C79-43FA-A9C0-18A4CF15D47B}">
      <dgm:prSet/>
      <dgm:spPr/>
      <dgm:t>
        <a:bodyPr/>
        <a:lstStyle/>
        <a:p>
          <a:endParaRPr lang="en-US" b="1"/>
        </a:p>
      </dgm:t>
    </dgm:pt>
    <dgm:pt modelId="{3812DC6E-6B9F-4248-BF0F-93A104EF48F7}" type="sibTrans" cxnId="{ACFE4357-6C79-43FA-A9C0-18A4CF15D47B}">
      <dgm:prSet/>
      <dgm:spPr/>
      <dgm:t>
        <a:bodyPr/>
        <a:lstStyle/>
        <a:p>
          <a:endParaRPr lang="en-US" b="1"/>
        </a:p>
      </dgm:t>
    </dgm:pt>
    <dgm:pt modelId="{0934C713-7327-46F4-8FA6-BFA7A19A8051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EF6100FD-5050-4792-B09A-7686D5CFC9CE}" type="parTrans" cxnId="{EABABA98-8003-4D8F-82C7-E6D8DF40E575}">
      <dgm:prSet/>
      <dgm:spPr/>
      <dgm:t>
        <a:bodyPr/>
        <a:lstStyle/>
        <a:p>
          <a:endParaRPr lang="en-US" b="1"/>
        </a:p>
      </dgm:t>
    </dgm:pt>
    <dgm:pt modelId="{6CE155F0-D6DB-4870-98A9-0A6D92A1BFDC}" type="sibTrans" cxnId="{EABABA98-8003-4D8F-82C7-E6D8DF40E575}">
      <dgm:prSet/>
      <dgm:spPr/>
      <dgm:t>
        <a:bodyPr/>
        <a:lstStyle/>
        <a:p>
          <a:endParaRPr lang="en-US" b="1"/>
        </a:p>
      </dgm:t>
    </dgm:pt>
    <dgm:pt modelId="{0555F025-2993-416A-833F-61844E7D25DB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F74DEED7-EE11-4000-A916-8463FC199BEE}" type="parTrans" cxnId="{5BB65002-5730-4FA1-9647-3E02E345B2B4}">
      <dgm:prSet/>
      <dgm:spPr/>
      <dgm:t>
        <a:bodyPr/>
        <a:lstStyle/>
        <a:p>
          <a:endParaRPr lang="en-US" b="1"/>
        </a:p>
      </dgm:t>
    </dgm:pt>
    <dgm:pt modelId="{5E826B01-A0CE-45BF-BB66-6A56354CD68B}" type="sibTrans" cxnId="{5BB65002-5730-4FA1-9647-3E02E345B2B4}">
      <dgm:prSet/>
      <dgm:spPr/>
      <dgm:t>
        <a:bodyPr/>
        <a:lstStyle/>
        <a:p>
          <a:endParaRPr lang="en-US" b="1"/>
        </a:p>
      </dgm:t>
    </dgm:pt>
    <dgm:pt modelId="{BC049598-82A2-45B1-B238-1CBFE7F26525}">
      <dgm:prSet phldrT="[Text]"/>
      <dgm:spPr/>
      <dgm:t>
        <a:bodyPr/>
        <a:lstStyle/>
        <a:p>
          <a:r>
            <a:rPr lang="en-US" b="1" dirty="0" smtClean="0"/>
            <a:t>___________</a:t>
          </a:r>
          <a:endParaRPr lang="en-US" b="1" dirty="0"/>
        </a:p>
      </dgm:t>
    </dgm:pt>
    <dgm:pt modelId="{A59A6E30-B398-47BB-B969-9E6DB48AB68E}" type="parTrans" cxnId="{DCBBD597-0FF5-4BF7-890F-6C333A524A6C}">
      <dgm:prSet/>
      <dgm:spPr/>
      <dgm:t>
        <a:bodyPr/>
        <a:lstStyle/>
        <a:p>
          <a:endParaRPr lang="en-US" b="1"/>
        </a:p>
      </dgm:t>
    </dgm:pt>
    <dgm:pt modelId="{A3866843-4C00-4474-AD2D-2AAF0AFF1B0B}" type="sibTrans" cxnId="{DCBBD597-0FF5-4BF7-890F-6C333A524A6C}">
      <dgm:prSet/>
      <dgm:spPr/>
      <dgm:t>
        <a:bodyPr/>
        <a:lstStyle/>
        <a:p>
          <a:endParaRPr lang="en-US" b="1"/>
        </a:p>
      </dgm:t>
    </dgm:pt>
    <dgm:pt modelId="{65189362-1CA7-4526-BD10-BE4830808A31}" type="pres">
      <dgm:prSet presAssocID="{E77ABB92-8DC9-4DC5-80C0-E900BC06281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9FF860-4258-4315-94D2-176B76EF4519}" type="pres">
      <dgm:prSet presAssocID="{E77ABB92-8DC9-4DC5-80C0-E900BC062810}" presName="hierFlow" presStyleCnt="0"/>
      <dgm:spPr/>
      <dgm:t>
        <a:bodyPr/>
        <a:lstStyle/>
        <a:p>
          <a:endParaRPr lang="en-US"/>
        </a:p>
      </dgm:t>
    </dgm:pt>
    <dgm:pt modelId="{A441CD8D-0833-4DB1-98BC-912530254BDC}" type="pres">
      <dgm:prSet presAssocID="{E77ABB92-8DC9-4DC5-80C0-E900BC062810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639B06A-48F7-4DCE-947C-10D9785DECC6}" type="pres">
      <dgm:prSet presAssocID="{D6181E2D-792E-44E6-9A30-6C4AB8062FD4}" presName="Name14" presStyleCnt="0"/>
      <dgm:spPr/>
      <dgm:t>
        <a:bodyPr/>
        <a:lstStyle/>
        <a:p>
          <a:endParaRPr lang="en-US"/>
        </a:p>
      </dgm:t>
    </dgm:pt>
    <dgm:pt modelId="{E362F418-16D1-46FB-96C7-36F102490C9F}" type="pres">
      <dgm:prSet presAssocID="{D6181E2D-792E-44E6-9A30-6C4AB8062FD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E976DF-3393-45EB-B7B1-CD7C34CBEABA}" type="pres">
      <dgm:prSet presAssocID="{D6181E2D-792E-44E6-9A30-6C4AB8062FD4}" presName="hierChild2" presStyleCnt="0"/>
      <dgm:spPr/>
      <dgm:t>
        <a:bodyPr/>
        <a:lstStyle/>
        <a:p>
          <a:endParaRPr lang="en-US"/>
        </a:p>
      </dgm:t>
    </dgm:pt>
    <dgm:pt modelId="{9335A87B-6B4F-4AAE-A6FA-7DFEF8672869}" type="pres">
      <dgm:prSet presAssocID="{1F10AC2E-350F-4B8D-B16B-221CFC6C8C42}" presName="Name19" presStyleLbl="parChTrans1D2" presStyleIdx="0" presStyleCnt="2"/>
      <dgm:spPr/>
      <dgm:t>
        <a:bodyPr/>
        <a:lstStyle/>
        <a:p>
          <a:endParaRPr lang="en-US"/>
        </a:p>
      </dgm:t>
    </dgm:pt>
    <dgm:pt modelId="{2B48BC40-2FD9-4434-954C-C877069F5376}" type="pres">
      <dgm:prSet presAssocID="{AE8E41E4-A77F-4FD3-BB1A-C0429AB8FCA5}" presName="Name21" presStyleCnt="0"/>
      <dgm:spPr/>
      <dgm:t>
        <a:bodyPr/>
        <a:lstStyle/>
        <a:p>
          <a:endParaRPr lang="en-US"/>
        </a:p>
      </dgm:t>
    </dgm:pt>
    <dgm:pt modelId="{6DF5747C-6F7F-4C57-BF6F-C89F9AB9EEF5}" type="pres">
      <dgm:prSet presAssocID="{AE8E41E4-A77F-4FD3-BB1A-C0429AB8FCA5}" presName="level2Shape" presStyleLbl="node2" presStyleIdx="0" presStyleCnt="2"/>
      <dgm:spPr/>
      <dgm:t>
        <a:bodyPr/>
        <a:lstStyle/>
        <a:p>
          <a:endParaRPr lang="en-US"/>
        </a:p>
      </dgm:t>
    </dgm:pt>
    <dgm:pt modelId="{0FA879AA-BCB8-4150-97E5-C0D53A69D47D}" type="pres">
      <dgm:prSet presAssocID="{AE8E41E4-A77F-4FD3-BB1A-C0429AB8FCA5}" presName="hierChild3" presStyleCnt="0"/>
      <dgm:spPr/>
      <dgm:t>
        <a:bodyPr/>
        <a:lstStyle/>
        <a:p>
          <a:endParaRPr lang="en-US"/>
        </a:p>
      </dgm:t>
    </dgm:pt>
    <dgm:pt modelId="{4DF755B7-BF84-4D76-8FDC-21F2168C3146}" type="pres">
      <dgm:prSet presAssocID="{DE5D225D-6734-452E-B749-EEAA1B4467A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58B6DFB8-4C0E-4751-8043-FCB1EFB48EE5}" type="pres">
      <dgm:prSet presAssocID="{951F81CE-5F30-40A7-AF25-9274348D0191}" presName="Name21" presStyleCnt="0"/>
      <dgm:spPr/>
      <dgm:t>
        <a:bodyPr/>
        <a:lstStyle/>
        <a:p>
          <a:endParaRPr lang="en-US"/>
        </a:p>
      </dgm:t>
    </dgm:pt>
    <dgm:pt modelId="{3759A323-F843-46F3-80C8-814D2A85BBC1}" type="pres">
      <dgm:prSet presAssocID="{951F81CE-5F30-40A7-AF25-9274348D0191}" presName="level2Shape" presStyleLbl="node3" presStyleIdx="0" presStyleCnt="4"/>
      <dgm:spPr/>
      <dgm:t>
        <a:bodyPr/>
        <a:lstStyle/>
        <a:p>
          <a:endParaRPr lang="en-US"/>
        </a:p>
      </dgm:t>
    </dgm:pt>
    <dgm:pt modelId="{32CE4BAD-6BCA-4675-A238-34255C71A905}" type="pres">
      <dgm:prSet presAssocID="{951F81CE-5F30-40A7-AF25-9274348D0191}" presName="hierChild3" presStyleCnt="0"/>
      <dgm:spPr/>
      <dgm:t>
        <a:bodyPr/>
        <a:lstStyle/>
        <a:p>
          <a:endParaRPr lang="en-US"/>
        </a:p>
      </dgm:t>
    </dgm:pt>
    <dgm:pt modelId="{288B4B15-DF42-4E95-937F-3E015AF55AF9}" type="pres">
      <dgm:prSet presAssocID="{5307F680-4315-4092-A7A5-7C88F99692BB}" presName="Name19" presStyleLbl="parChTrans1D4" presStyleIdx="0" presStyleCnt="6"/>
      <dgm:spPr/>
      <dgm:t>
        <a:bodyPr/>
        <a:lstStyle/>
        <a:p>
          <a:endParaRPr lang="en-US"/>
        </a:p>
      </dgm:t>
    </dgm:pt>
    <dgm:pt modelId="{ADD13FC6-11BE-4058-B38B-45DAEBEA5B67}" type="pres">
      <dgm:prSet presAssocID="{6FAACBCC-B624-4BAE-9473-D8F27F7ECA14}" presName="Name21" presStyleCnt="0"/>
      <dgm:spPr/>
      <dgm:t>
        <a:bodyPr/>
        <a:lstStyle/>
        <a:p>
          <a:endParaRPr lang="en-US"/>
        </a:p>
      </dgm:t>
    </dgm:pt>
    <dgm:pt modelId="{A9AC8CC1-C6CE-4930-A899-40027E38F364}" type="pres">
      <dgm:prSet presAssocID="{6FAACBCC-B624-4BAE-9473-D8F27F7ECA14}" presName="level2Shape" presStyleLbl="node4" presStyleIdx="0" presStyleCnt="6"/>
      <dgm:spPr/>
      <dgm:t>
        <a:bodyPr/>
        <a:lstStyle/>
        <a:p>
          <a:endParaRPr lang="en-US"/>
        </a:p>
      </dgm:t>
    </dgm:pt>
    <dgm:pt modelId="{FF7538DE-90FF-47A4-A945-E8E57645D4B4}" type="pres">
      <dgm:prSet presAssocID="{6FAACBCC-B624-4BAE-9473-D8F27F7ECA14}" presName="hierChild3" presStyleCnt="0"/>
      <dgm:spPr/>
      <dgm:t>
        <a:bodyPr/>
        <a:lstStyle/>
        <a:p>
          <a:endParaRPr lang="en-US"/>
        </a:p>
      </dgm:t>
    </dgm:pt>
    <dgm:pt modelId="{1A7FFFE2-7E32-4E0C-A459-B4B9E62E1AAA}" type="pres">
      <dgm:prSet presAssocID="{F74DEED7-EE11-4000-A916-8463FC199BEE}" presName="Name19" presStyleLbl="parChTrans1D4" presStyleIdx="1" presStyleCnt="6"/>
      <dgm:spPr/>
      <dgm:t>
        <a:bodyPr/>
        <a:lstStyle/>
        <a:p>
          <a:endParaRPr lang="en-US"/>
        </a:p>
      </dgm:t>
    </dgm:pt>
    <dgm:pt modelId="{8639CEC0-0E07-47ED-B722-8E1CA7229C88}" type="pres">
      <dgm:prSet presAssocID="{0555F025-2993-416A-833F-61844E7D25DB}" presName="Name21" presStyleCnt="0"/>
      <dgm:spPr/>
      <dgm:t>
        <a:bodyPr/>
        <a:lstStyle/>
        <a:p>
          <a:endParaRPr lang="en-US"/>
        </a:p>
      </dgm:t>
    </dgm:pt>
    <dgm:pt modelId="{632BDA58-F12F-447F-B2BF-8AE850146544}" type="pres">
      <dgm:prSet presAssocID="{0555F025-2993-416A-833F-61844E7D25DB}" presName="level2Shape" presStyleLbl="node4" presStyleIdx="1" presStyleCnt="6"/>
      <dgm:spPr/>
      <dgm:t>
        <a:bodyPr/>
        <a:lstStyle/>
        <a:p>
          <a:endParaRPr lang="en-US"/>
        </a:p>
      </dgm:t>
    </dgm:pt>
    <dgm:pt modelId="{DCFB11FE-145C-48D9-BE47-1F4FEA6B2C9E}" type="pres">
      <dgm:prSet presAssocID="{0555F025-2993-416A-833F-61844E7D25DB}" presName="hierChild3" presStyleCnt="0"/>
      <dgm:spPr/>
      <dgm:t>
        <a:bodyPr/>
        <a:lstStyle/>
        <a:p>
          <a:endParaRPr lang="en-US"/>
        </a:p>
      </dgm:t>
    </dgm:pt>
    <dgm:pt modelId="{4FE05455-7085-4012-8D32-D915F246787C}" type="pres">
      <dgm:prSet presAssocID="{D66387DC-F94A-49C2-BA96-2B4E010C9745}" presName="Name19" presStyleLbl="parChTrans1D3" presStyleIdx="1" presStyleCnt="4"/>
      <dgm:spPr/>
      <dgm:t>
        <a:bodyPr/>
        <a:lstStyle/>
        <a:p>
          <a:endParaRPr lang="en-US"/>
        </a:p>
      </dgm:t>
    </dgm:pt>
    <dgm:pt modelId="{DBAF7CF0-9E60-40BC-9110-E06BECF213C5}" type="pres">
      <dgm:prSet presAssocID="{D1865DEE-25A6-4B44-8D97-5C6607DCABF2}" presName="Name21" presStyleCnt="0"/>
      <dgm:spPr/>
      <dgm:t>
        <a:bodyPr/>
        <a:lstStyle/>
        <a:p>
          <a:endParaRPr lang="en-US"/>
        </a:p>
      </dgm:t>
    </dgm:pt>
    <dgm:pt modelId="{0E53F594-3688-4D6E-A5E8-E0173912CBA0}" type="pres">
      <dgm:prSet presAssocID="{D1865DEE-25A6-4B44-8D97-5C6607DCABF2}" presName="level2Shape" presStyleLbl="node3" presStyleIdx="1" presStyleCnt="4"/>
      <dgm:spPr/>
      <dgm:t>
        <a:bodyPr/>
        <a:lstStyle/>
        <a:p>
          <a:endParaRPr lang="en-US"/>
        </a:p>
      </dgm:t>
    </dgm:pt>
    <dgm:pt modelId="{4D318A43-0621-4083-BCFF-72B3A81F1229}" type="pres">
      <dgm:prSet presAssocID="{D1865DEE-25A6-4B44-8D97-5C6607DCABF2}" presName="hierChild3" presStyleCnt="0"/>
      <dgm:spPr/>
      <dgm:t>
        <a:bodyPr/>
        <a:lstStyle/>
        <a:p>
          <a:endParaRPr lang="en-US"/>
        </a:p>
      </dgm:t>
    </dgm:pt>
    <dgm:pt modelId="{B5769F5A-D09B-4059-BCDE-BBE6E6BF00D5}" type="pres">
      <dgm:prSet presAssocID="{EF6100FD-5050-4792-B09A-7686D5CFC9CE}" presName="Name19" presStyleLbl="parChTrans1D4" presStyleIdx="2" presStyleCnt="6"/>
      <dgm:spPr/>
      <dgm:t>
        <a:bodyPr/>
        <a:lstStyle/>
        <a:p>
          <a:endParaRPr lang="en-US"/>
        </a:p>
      </dgm:t>
    </dgm:pt>
    <dgm:pt modelId="{B534FB6C-109E-4573-A244-0D20949F4F63}" type="pres">
      <dgm:prSet presAssocID="{0934C713-7327-46F4-8FA6-BFA7A19A8051}" presName="Name21" presStyleCnt="0"/>
      <dgm:spPr/>
      <dgm:t>
        <a:bodyPr/>
        <a:lstStyle/>
        <a:p>
          <a:endParaRPr lang="en-US"/>
        </a:p>
      </dgm:t>
    </dgm:pt>
    <dgm:pt modelId="{0E411584-04EC-45FA-9091-9262EDEB90DC}" type="pres">
      <dgm:prSet presAssocID="{0934C713-7327-46F4-8FA6-BFA7A19A8051}" presName="level2Shape" presStyleLbl="node4" presStyleIdx="2" presStyleCnt="6"/>
      <dgm:spPr/>
      <dgm:t>
        <a:bodyPr/>
        <a:lstStyle/>
        <a:p>
          <a:endParaRPr lang="en-US"/>
        </a:p>
      </dgm:t>
    </dgm:pt>
    <dgm:pt modelId="{FB7C863C-9AA9-4963-9FEA-60CE9D9F8768}" type="pres">
      <dgm:prSet presAssocID="{0934C713-7327-46F4-8FA6-BFA7A19A8051}" presName="hierChild3" presStyleCnt="0"/>
      <dgm:spPr/>
      <dgm:t>
        <a:bodyPr/>
        <a:lstStyle/>
        <a:p>
          <a:endParaRPr lang="en-US"/>
        </a:p>
      </dgm:t>
    </dgm:pt>
    <dgm:pt modelId="{F68F11B6-6F15-4B5C-BF06-0FA052268489}" type="pres">
      <dgm:prSet presAssocID="{A59A6E30-B398-47BB-B969-9E6DB48AB68E}" presName="Name19" presStyleLbl="parChTrans1D4" presStyleIdx="3" presStyleCnt="6"/>
      <dgm:spPr/>
      <dgm:t>
        <a:bodyPr/>
        <a:lstStyle/>
        <a:p>
          <a:endParaRPr lang="en-US"/>
        </a:p>
      </dgm:t>
    </dgm:pt>
    <dgm:pt modelId="{48C0BC2F-0197-4FF3-AF2C-816AF6C46F81}" type="pres">
      <dgm:prSet presAssocID="{BC049598-82A2-45B1-B238-1CBFE7F26525}" presName="Name21" presStyleCnt="0"/>
      <dgm:spPr/>
      <dgm:t>
        <a:bodyPr/>
        <a:lstStyle/>
        <a:p>
          <a:endParaRPr lang="en-US"/>
        </a:p>
      </dgm:t>
    </dgm:pt>
    <dgm:pt modelId="{76BC6BDF-2EBD-4AEF-9D0F-254E2AC33EDC}" type="pres">
      <dgm:prSet presAssocID="{BC049598-82A2-45B1-B238-1CBFE7F26525}" presName="level2Shape" presStyleLbl="node4" presStyleIdx="3" presStyleCnt="6"/>
      <dgm:spPr/>
      <dgm:t>
        <a:bodyPr/>
        <a:lstStyle/>
        <a:p>
          <a:endParaRPr lang="en-US"/>
        </a:p>
      </dgm:t>
    </dgm:pt>
    <dgm:pt modelId="{4D66CE82-63C0-4ECF-82AA-59E3F5BE6B27}" type="pres">
      <dgm:prSet presAssocID="{BC049598-82A2-45B1-B238-1CBFE7F26525}" presName="hierChild3" presStyleCnt="0"/>
      <dgm:spPr/>
      <dgm:t>
        <a:bodyPr/>
        <a:lstStyle/>
        <a:p>
          <a:endParaRPr lang="en-US"/>
        </a:p>
      </dgm:t>
    </dgm:pt>
    <dgm:pt modelId="{F10EACD5-4C8A-4892-86AC-A62DFF15D9F9}" type="pres">
      <dgm:prSet presAssocID="{38369EF3-4ABD-4F9B-9CA5-6BC4C8A2606E}" presName="Name19" presStyleLbl="parChTrans1D2" presStyleIdx="1" presStyleCnt="2"/>
      <dgm:spPr/>
      <dgm:t>
        <a:bodyPr/>
        <a:lstStyle/>
        <a:p>
          <a:endParaRPr lang="en-US"/>
        </a:p>
      </dgm:t>
    </dgm:pt>
    <dgm:pt modelId="{EF4A0C35-B815-4022-A00F-4DDD2CF7A0A8}" type="pres">
      <dgm:prSet presAssocID="{22765524-083C-4B4B-80FD-4D409CB4D3B2}" presName="Name21" presStyleCnt="0"/>
      <dgm:spPr/>
      <dgm:t>
        <a:bodyPr/>
        <a:lstStyle/>
        <a:p>
          <a:endParaRPr lang="en-US"/>
        </a:p>
      </dgm:t>
    </dgm:pt>
    <dgm:pt modelId="{38D0F0C8-DA7E-4A03-8CB1-E1944AAB6D58}" type="pres">
      <dgm:prSet presAssocID="{22765524-083C-4B4B-80FD-4D409CB4D3B2}" presName="level2Shape" presStyleLbl="node2" presStyleIdx="1" presStyleCnt="2"/>
      <dgm:spPr/>
      <dgm:t>
        <a:bodyPr/>
        <a:lstStyle/>
        <a:p>
          <a:endParaRPr lang="en-US"/>
        </a:p>
      </dgm:t>
    </dgm:pt>
    <dgm:pt modelId="{E02B2ADA-04C3-4255-8CD8-EF0EECD57358}" type="pres">
      <dgm:prSet presAssocID="{22765524-083C-4B4B-80FD-4D409CB4D3B2}" presName="hierChild3" presStyleCnt="0"/>
      <dgm:spPr/>
      <dgm:t>
        <a:bodyPr/>
        <a:lstStyle/>
        <a:p>
          <a:endParaRPr lang="en-US"/>
        </a:p>
      </dgm:t>
    </dgm:pt>
    <dgm:pt modelId="{B7A759AB-16AB-477C-B2FD-B36C8A5139B7}" type="pres">
      <dgm:prSet presAssocID="{A4ED3485-14AD-46B8-BB82-457C3B718A43}" presName="Name19" presStyleLbl="parChTrans1D3" presStyleIdx="2" presStyleCnt="4"/>
      <dgm:spPr/>
      <dgm:t>
        <a:bodyPr/>
        <a:lstStyle/>
        <a:p>
          <a:endParaRPr lang="en-US"/>
        </a:p>
      </dgm:t>
    </dgm:pt>
    <dgm:pt modelId="{779885B3-2EAE-4F84-BEDF-978975973141}" type="pres">
      <dgm:prSet presAssocID="{5F91C21D-F3EF-4ABB-83FC-8CBCD1441F4F}" presName="Name21" presStyleCnt="0"/>
      <dgm:spPr/>
      <dgm:t>
        <a:bodyPr/>
        <a:lstStyle/>
        <a:p>
          <a:endParaRPr lang="en-US"/>
        </a:p>
      </dgm:t>
    </dgm:pt>
    <dgm:pt modelId="{E60B3F6A-F43B-49DA-B577-BA6226DFC841}" type="pres">
      <dgm:prSet presAssocID="{5F91C21D-F3EF-4ABB-83FC-8CBCD1441F4F}" presName="level2Shape" presStyleLbl="node3" presStyleIdx="2" presStyleCnt="4"/>
      <dgm:spPr/>
      <dgm:t>
        <a:bodyPr/>
        <a:lstStyle/>
        <a:p>
          <a:endParaRPr lang="en-US"/>
        </a:p>
      </dgm:t>
    </dgm:pt>
    <dgm:pt modelId="{B5158DA4-3925-4986-A123-CC2301365827}" type="pres">
      <dgm:prSet presAssocID="{5F91C21D-F3EF-4ABB-83FC-8CBCD1441F4F}" presName="hierChild3" presStyleCnt="0"/>
      <dgm:spPr/>
      <dgm:t>
        <a:bodyPr/>
        <a:lstStyle/>
        <a:p>
          <a:endParaRPr lang="en-US"/>
        </a:p>
      </dgm:t>
    </dgm:pt>
    <dgm:pt modelId="{7B17839E-EDF6-4E45-8A59-B1194F9F29C8}" type="pres">
      <dgm:prSet presAssocID="{5A15A987-8251-4F7B-8493-06765D2CC019}" presName="Name19" presStyleLbl="parChTrans1D4" presStyleIdx="4" presStyleCnt="6"/>
      <dgm:spPr/>
      <dgm:t>
        <a:bodyPr/>
        <a:lstStyle/>
        <a:p>
          <a:endParaRPr lang="en-US"/>
        </a:p>
      </dgm:t>
    </dgm:pt>
    <dgm:pt modelId="{F8B615F2-47FE-4FE8-BED3-7E50B2F12CA8}" type="pres">
      <dgm:prSet presAssocID="{2D424411-3182-4502-9B16-3F16A50B63AF}" presName="Name21" presStyleCnt="0"/>
      <dgm:spPr/>
      <dgm:t>
        <a:bodyPr/>
        <a:lstStyle/>
        <a:p>
          <a:endParaRPr lang="en-US"/>
        </a:p>
      </dgm:t>
    </dgm:pt>
    <dgm:pt modelId="{4AF1AB6E-18B6-4885-B824-DD9C405BB87B}" type="pres">
      <dgm:prSet presAssocID="{2D424411-3182-4502-9B16-3F16A50B63AF}" presName="level2Shape" presStyleLbl="node4" presStyleIdx="4" presStyleCnt="6"/>
      <dgm:spPr/>
      <dgm:t>
        <a:bodyPr/>
        <a:lstStyle/>
        <a:p>
          <a:endParaRPr lang="en-US"/>
        </a:p>
      </dgm:t>
    </dgm:pt>
    <dgm:pt modelId="{17307280-8576-43FE-A637-55C9CD5A8EBF}" type="pres">
      <dgm:prSet presAssocID="{2D424411-3182-4502-9B16-3F16A50B63AF}" presName="hierChild3" presStyleCnt="0"/>
      <dgm:spPr/>
      <dgm:t>
        <a:bodyPr/>
        <a:lstStyle/>
        <a:p>
          <a:endParaRPr lang="en-US"/>
        </a:p>
      </dgm:t>
    </dgm:pt>
    <dgm:pt modelId="{2FB995DC-53FC-4EF2-965C-BB42BF62AC70}" type="pres">
      <dgm:prSet presAssocID="{687A0173-6988-474B-9ADD-B56A166E9928}" presName="Name19" presStyleLbl="parChTrans1D3" presStyleIdx="3" presStyleCnt="4"/>
      <dgm:spPr/>
      <dgm:t>
        <a:bodyPr/>
        <a:lstStyle/>
        <a:p>
          <a:endParaRPr lang="en-US"/>
        </a:p>
      </dgm:t>
    </dgm:pt>
    <dgm:pt modelId="{6CA1C563-CC81-4DFE-AC34-0BC12ABD173E}" type="pres">
      <dgm:prSet presAssocID="{10AE7C3F-4700-48E4-BF51-0183F4CC492A}" presName="Name21" presStyleCnt="0"/>
      <dgm:spPr/>
      <dgm:t>
        <a:bodyPr/>
        <a:lstStyle/>
        <a:p>
          <a:endParaRPr lang="en-US"/>
        </a:p>
      </dgm:t>
    </dgm:pt>
    <dgm:pt modelId="{23C9167F-06E6-4CAC-B08C-47B3D585C240}" type="pres">
      <dgm:prSet presAssocID="{10AE7C3F-4700-48E4-BF51-0183F4CC492A}" presName="level2Shape" presStyleLbl="node3" presStyleIdx="3" presStyleCnt="4"/>
      <dgm:spPr/>
      <dgm:t>
        <a:bodyPr/>
        <a:lstStyle/>
        <a:p>
          <a:endParaRPr lang="en-US"/>
        </a:p>
      </dgm:t>
    </dgm:pt>
    <dgm:pt modelId="{82FE2953-9E93-4ECE-A305-EF04D4FAED0E}" type="pres">
      <dgm:prSet presAssocID="{10AE7C3F-4700-48E4-BF51-0183F4CC492A}" presName="hierChild3" presStyleCnt="0"/>
      <dgm:spPr/>
      <dgm:t>
        <a:bodyPr/>
        <a:lstStyle/>
        <a:p>
          <a:endParaRPr lang="en-US"/>
        </a:p>
      </dgm:t>
    </dgm:pt>
    <dgm:pt modelId="{79064418-A547-4C8C-A44A-E52BF97AC797}" type="pres">
      <dgm:prSet presAssocID="{58407C7E-14D9-447B-9D40-ABE542C1F170}" presName="Name19" presStyleLbl="parChTrans1D4" presStyleIdx="5" presStyleCnt="6"/>
      <dgm:spPr/>
      <dgm:t>
        <a:bodyPr/>
        <a:lstStyle/>
        <a:p>
          <a:endParaRPr lang="en-US"/>
        </a:p>
      </dgm:t>
    </dgm:pt>
    <dgm:pt modelId="{321E78E3-F1F7-4B12-B836-5966733C1B59}" type="pres">
      <dgm:prSet presAssocID="{E6E181D7-83A9-4618-9A34-7363163EC28E}" presName="Name21" presStyleCnt="0"/>
      <dgm:spPr/>
      <dgm:t>
        <a:bodyPr/>
        <a:lstStyle/>
        <a:p>
          <a:endParaRPr lang="en-US"/>
        </a:p>
      </dgm:t>
    </dgm:pt>
    <dgm:pt modelId="{806BFF60-76A3-4502-B6A5-FD427DE8A9CB}" type="pres">
      <dgm:prSet presAssocID="{E6E181D7-83A9-4618-9A34-7363163EC28E}" presName="level2Shape" presStyleLbl="node4" presStyleIdx="5" presStyleCnt="6"/>
      <dgm:spPr/>
      <dgm:t>
        <a:bodyPr/>
        <a:lstStyle/>
        <a:p>
          <a:endParaRPr lang="en-US"/>
        </a:p>
      </dgm:t>
    </dgm:pt>
    <dgm:pt modelId="{7C17ED00-A311-48CC-9A76-557823A150F7}" type="pres">
      <dgm:prSet presAssocID="{E6E181D7-83A9-4618-9A34-7363163EC28E}" presName="hierChild3" presStyleCnt="0"/>
      <dgm:spPr/>
      <dgm:t>
        <a:bodyPr/>
        <a:lstStyle/>
        <a:p>
          <a:endParaRPr lang="en-US"/>
        </a:p>
      </dgm:t>
    </dgm:pt>
    <dgm:pt modelId="{41364069-531E-4BA5-BE2F-F83C7D1F6C44}" type="pres">
      <dgm:prSet presAssocID="{E77ABB92-8DC9-4DC5-80C0-E900BC062810}" presName="bgShapesFlow" presStyleCnt="0"/>
      <dgm:spPr/>
      <dgm:t>
        <a:bodyPr/>
        <a:lstStyle/>
        <a:p>
          <a:endParaRPr lang="en-US"/>
        </a:p>
      </dgm:t>
    </dgm:pt>
  </dgm:ptLst>
  <dgm:cxnLst>
    <dgm:cxn modelId="{D72BC692-9177-44EF-A7BA-AD08DB4A1BAF}" type="presOf" srcId="{58407C7E-14D9-447B-9D40-ABE542C1F170}" destId="{79064418-A547-4C8C-A44A-E52BF97AC797}" srcOrd="0" destOrd="0" presId="urn:microsoft.com/office/officeart/2005/8/layout/hierarchy6"/>
    <dgm:cxn modelId="{AB86BC34-FA55-469A-B8E0-0301D702310C}" type="presOf" srcId="{E77ABB92-8DC9-4DC5-80C0-E900BC062810}" destId="{65189362-1CA7-4526-BD10-BE4830808A31}" srcOrd="0" destOrd="0" presId="urn:microsoft.com/office/officeart/2005/8/layout/hierarchy6"/>
    <dgm:cxn modelId="{5BE7AF9E-5DF2-40A7-9ABA-0C8EFC9DEFF3}" type="presOf" srcId="{10AE7C3F-4700-48E4-BF51-0183F4CC492A}" destId="{23C9167F-06E6-4CAC-B08C-47B3D585C240}" srcOrd="0" destOrd="0" presId="urn:microsoft.com/office/officeart/2005/8/layout/hierarchy6"/>
    <dgm:cxn modelId="{2E497E78-733E-4188-B5CD-C73BF212612E}" type="presOf" srcId="{A59A6E30-B398-47BB-B969-9E6DB48AB68E}" destId="{F68F11B6-6F15-4B5C-BF06-0FA052268489}" srcOrd="0" destOrd="0" presId="urn:microsoft.com/office/officeart/2005/8/layout/hierarchy6"/>
    <dgm:cxn modelId="{356C2E03-1E9D-4C95-9A67-5992213F2B42}" type="presOf" srcId="{DE5D225D-6734-452E-B749-EEAA1B4467AC}" destId="{4DF755B7-BF84-4D76-8FDC-21F2168C3146}" srcOrd="0" destOrd="0" presId="urn:microsoft.com/office/officeart/2005/8/layout/hierarchy6"/>
    <dgm:cxn modelId="{5BB65002-5730-4FA1-9647-3E02E345B2B4}" srcId="{951F81CE-5F30-40A7-AF25-9274348D0191}" destId="{0555F025-2993-416A-833F-61844E7D25DB}" srcOrd="1" destOrd="0" parTransId="{F74DEED7-EE11-4000-A916-8463FC199BEE}" sibTransId="{5E826B01-A0CE-45BF-BB66-6A56354CD68B}"/>
    <dgm:cxn modelId="{8D89FA2F-76DD-40C1-B8D1-71FCDDD0D4E5}" type="presOf" srcId="{AE8E41E4-A77F-4FD3-BB1A-C0429AB8FCA5}" destId="{6DF5747C-6F7F-4C57-BF6F-C89F9AB9EEF5}" srcOrd="0" destOrd="0" presId="urn:microsoft.com/office/officeart/2005/8/layout/hierarchy6"/>
    <dgm:cxn modelId="{BDAD28A5-0EF9-49EC-86C4-2716FAC05178}" srcId="{AE8E41E4-A77F-4FD3-BB1A-C0429AB8FCA5}" destId="{D1865DEE-25A6-4B44-8D97-5C6607DCABF2}" srcOrd="1" destOrd="0" parTransId="{D66387DC-F94A-49C2-BA96-2B4E010C9745}" sibTransId="{C15D1C73-EF99-446E-95D3-748E8E933D3F}"/>
    <dgm:cxn modelId="{0C2CDAC6-A63D-4AC5-8221-4B43E2CFF448}" srcId="{5F91C21D-F3EF-4ABB-83FC-8CBCD1441F4F}" destId="{2D424411-3182-4502-9B16-3F16A50B63AF}" srcOrd="0" destOrd="0" parTransId="{5A15A987-8251-4F7B-8493-06765D2CC019}" sibTransId="{859D726A-76AE-486E-9A24-6064ED0E3563}"/>
    <dgm:cxn modelId="{2FCB0C8D-FA1E-4295-A586-54F678010046}" type="presOf" srcId="{0934C713-7327-46F4-8FA6-BFA7A19A8051}" destId="{0E411584-04EC-45FA-9091-9262EDEB90DC}" srcOrd="0" destOrd="0" presId="urn:microsoft.com/office/officeart/2005/8/layout/hierarchy6"/>
    <dgm:cxn modelId="{CB70ECFD-A342-46FD-829A-41CD248DEEEC}" type="presOf" srcId="{687A0173-6988-474B-9ADD-B56A166E9928}" destId="{2FB995DC-53FC-4EF2-965C-BB42BF62AC70}" srcOrd="0" destOrd="0" presId="urn:microsoft.com/office/officeart/2005/8/layout/hierarchy6"/>
    <dgm:cxn modelId="{1907047D-D7CE-4706-AA47-96108B1047A2}" type="presOf" srcId="{D1865DEE-25A6-4B44-8D97-5C6607DCABF2}" destId="{0E53F594-3688-4D6E-A5E8-E0173912CBA0}" srcOrd="0" destOrd="0" presId="urn:microsoft.com/office/officeart/2005/8/layout/hierarchy6"/>
    <dgm:cxn modelId="{B291EE27-F638-462F-9530-84819CF8ACE1}" type="presOf" srcId="{951F81CE-5F30-40A7-AF25-9274348D0191}" destId="{3759A323-F843-46F3-80C8-814D2A85BBC1}" srcOrd="0" destOrd="0" presId="urn:microsoft.com/office/officeart/2005/8/layout/hierarchy6"/>
    <dgm:cxn modelId="{918E849A-07BE-49EF-9049-7B9B1DD9B27A}" srcId="{AE8E41E4-A77F-4FD3-BB1A-C0429AB8FCA5}" destId="{951F81CE-5F30-40A7-AF25-9274348D0191}" srcOrd="0" destOrd="0" parTransId="{DE5D225D-6734-452E-B749-EEAA1B4467AC}" sibTransId="{88FD2EB6-EF3B-4F69-905A-6DB331F0A38F}"/>
    <dgm:cxn modelId="{666BEDB6-BC07-45F4-B8C1-39D79FBCB079}" type="presOf" srcId="{D6181E2D-792E-44E6-9A30-6C4AB8062FD4}" destId="{E362F418-16D1-46FB-96C7-36F102490C9F}" srcOrd="0" destOrd="0" presId="urn:microsoft.com/office/officeart/2005/8/layout/hierarchy6"/>
    <dgm:cxn modelId="{862864B6-956C-4CC9-9F2C-DFC9F9FC8006}" type="presOf" srcId="{5A15A987-8251-4F7B-8493-06765D2CC019}" destId="{7B17839E-EDF6-4E45-8A59-B1194F9F29C8}" srcOrd="0" destOrd="0" presId="urn:microsoft.com/office/officeart/2005/8/layout/hierarchy6"/>
    <dgm:cxn modelId="{8303DAD1-250F-4CB1-9B8F-21E3D4267A30}" type="presOf" srcId="{22765524-083C-4B4B-80FD-4D409CB4D3B2}" destId="{38D0F0C8-DA7E-4A03-8CB1-E1944AAB6D58}" srcOrd="0" destOrd="0" presId="urn:microsoft.com/office/officeart/2005/8/layout/hierarchy6"/>
    <dgm:cxn modelId="{A7CDECAB-B4A6-4001-B244-A077FADAD6F9}" type="presOf" srcId="{F74DEED7-EE11-4000-A916-8463FC199BEE}" destId="{1A7FFFE2-7E32-4E0C-A459-B4B9E62E1AAA}" srcOrd="0" destOrd="0" presId="urn:microsoft.com/office/officeart/2005/8/layout/hierarchy6"/>
    <dgm:cxn modelId="{5F72E866-B3FC-4129-B23A-9EBA4515B4A6}" srcId="{D6181E2D-792E-44E6-9A30-6C4AB8062FD4}" destId="{AE8E41E4-A77F-4FD3-BB1A-C0429AB8FCA5}" srcOrd="0" destOrd="0" parTransId="{1F10AC2E-350F-4B8D-B16B-221CFC6C8C42}" sibTransId="{E8E8C8B6-FD9D-4810-8BF7-B75A1C990230}"/>
    <dgm:cxn modelId="{5B706D20-3B15-44C4-B141-80CD985D4CFE}" srcId="{10AE7C3F-4700-48E4-BF51-0183F4CC492A}" destId="{E6E181D7-83A9-4618-9A34-7363163EC28E}" srcOrd="0" destOrd="0" parTransId="{58407C7E-14D9-447B-9D40-ABE542C1F170}" sibTransId="{4099CC03-6F90-417A-8804-7E184A156447}"/>
    <dgm:cxn modelId="{5F17D0EE-E428-4B4D-A02B-8D7F62930546}" type="presOf" srcId="{1F10AC2E-350F-4B8D-B16B-221CFC6C8C42}" destId="{9335A87B-6B4F-4AAE-A6FA-7DFEF8672869}" srcOrd="0" destOrd="0" presId="urn:microsoft.com/office/officeart/2005/8/layout/hierarchy6"/>
    <dgm:cxn modelId="{DCBBD597-0FF5-4BF7-890F-6C333A524A6C}" srcId="{D1865DEE-25A6-4B44-8D97-5C6607DCABF2}" destId="{BC049598-82A2-45B1-B238-1CBFE7F26525}" srcOrd="1" destOrd="0" parTransId="{A59A6E30-B398-47BB-B969-9E6DB48AB68E}" sibTransId="{A3866843-4C00-4474-AD2D-2AAF0AFF1B0B}"/>
    <dgm:cxn modelId="{EABABA98-8003-4D8F-82C7-E6D8DF40E575}" srcId="{D1865DEE-25A6-4B44-8D97-5C6607DCABF2}" destId="{0934C713-7327-46F4-8FA6-BFA7A19A8051}" srcOrd="0" destOrd="0" parTransId="{EF6100FD-5050-4792-B09A-7686D5CFC9CE}" sibTransId="{6CE155F0-D6DB-4870-98A9-0A6D92A1BFDC}"/>
    <dgm:cxn modelId="{9377F79E-B96A-4FA0-9506-D9F2B6363166}" type="presOf" srcId="{38369EF3-4ABD-4F9B-9CA5-6BC4C8A2606E}" destId="{F10EACD5-4C8A-4892-86AC-A62DFF15D9F9}" srcOrd="0" destOrd="0" presId="urn:microsoft.com/office/officeart/2005/8/layout/hierarchy6"/>
    <dgm:cxn modelId="{80C86014-71A5-43BA-A120-1CC77A8D59FC}" type="presOf" srcId="{D66387DC-F94A-49C2-BA96-2B4E010C9745}" destId="{4FE05455-7085-4012-8D32-D915F246787C}" srcOrd="0" destOrd="0" presId="urn:microsoft.com/office/officeart/2005/8/layout/hierarchy6"/>
    <dgm:cxn modelId="{13F14F9E-A7B8-4A28-9BDA-CE8E8C97F571}" type="presOf" srcId="{2D424411-3182-4502-9B16-3F16A50B63AF}" destId="{4AF1AB6E-18B6-4885-B824-DD9C405BB87B}" srcOrd="0" destOrd="0" presId="urn:microsoft.com/office/officeart/2005/8/layout/hierarchy6"/>
    <dgm:cxn modelId="{D799E14C-7C41-4849-A8CD-4DD95F992DA0}" srcId="{22765524-083C-4B4B-80FD-4D409CB4D3B2}" destId="{10AE7C3F-4700-48E4-BF51-0183F4CC492A}" srcOrd="1" destOrd="0" parTransId="{687A0173-6988-474B-9ADD-B56A166E9928}" sibTransId="{6291D6A2-76C2-487E-B4CF-08C03E95FA7C}"/>
    <dgm:cxn modelId="{8D8B900B-F704-4330-A15D-56463B6AFF62}" type="presOf" srcId="{EF6100FD-5050-4792-B09A-7686D5CFC9CE}" destId="{B5769F5A-D09B-4059-BCDE-BBE6E6BF00D5}" srcOrd="0" destOrd="0" presId="urn:microsoft.com/office/officeart/2005/8/layout/hierarchy6"/>
    <dgm:cxn modelId="{52FDC371-3B1B-44EA-B75E-516845C49A75}" srcId="{D6181E2D-792E-44E6-9A30-6C4AB8062FD4}" destId="{22765524-083C-4B4B-80FD-4D409CB4D3B2}" srcOrd="1" destOrd="0" parTransId="{38369EF3-4ABD-4F9B-9CA5-6BC4C8A2606E}" sibTransId="{C4A59A84-FAA6-4710-B4C4-3F97C2931E43}"/>
    <dgm:cxn modelId="{33E5E525-094B-4868-B4B7-B0E01C72FF00}" srcId="{22765524-083C-4B4B-80FD-4D409CB4D3B2}" destId="{5F91C21D-F3EF-4ABB-83FC-8CBCD1441F4F}" srcOrd="0" destOrd="0" parTransId="{A4ED3485-14AD-46B8-BB82-457C3B718A43}" sibTransId="{B6BDB1C8-E0C4-44AC-A3EA-F73958A3D095}"/>
    <dgm:cxn modelId="{80E3225A-57E4-43C4-93F4-3C6DAFEFEEB1}" type="presOf" srcId="{5307F680-4315-4092-A7A5-7C88F99692BB}" destId="{288B4B15-DF42-4E95-937F-3E015AF55AF9}" srcOrd="0" destOrd="0" presId="urn:microsoft.com/office/officeart/2005/8/layout/hierarchy6"/>
    <dgm:cxn modelId="{E7196DF1-2220-4E65-BE42-8CDD350A5070}" type="presOf" srcId="{0555F025-2993-416A-833F-61844E7D25DB}" destId="{632BDA58-F12F-447F-B2BF-8AE850146544}" srcOrd="0" destOrd="0" presId="urn:microsoft.com/office/officeart/2005/8/layout/hierarchy6"/>
    <dgm:cxn modelId="{9310E07A-0F13-4594-BFF2-B480E4B5FB93}" type="presOf" srcId="{5F91C21D-F3EF-4ABB-83FC-8CBCD1441F4F}" destId="{E60B3F6A-F43B-49DA-B577-BA6226DFC841}" srcOrd="0" destOrd="0" presId="urn:microsoft.com/office/officeart/2005/8/layout/hierarchy6"/>
    <dgm:cxn modelId="{B3699DE4-CA57-41BB-A21E-1AB8929F17EE}" type="presOf" srcId="{6FAACBCC-B624-4BAE-9473-D8F27F7ECA14}" destId="{A9AC8CC1-C6CE-4930-A899-40027E38F364}" srcOrd="0" destOrd="0" presId="urn:microsoft.com/office/officeart/2005/8/layout/hierarchy6"/>
    <dgm:cxn modelId="{ACFE4357-6C79-43FA-A9C0-18A4CF15D47B}" srcId="{951F81CE-5F30-40A7-AF25-9274348D0191}" destId="{6FAACBCC-B624-4BAE-9473-D8F27F7ECA14}" srcOrd="0" destOrd="0" parTransId="{5307F680-4315-4092-A7A5-7C88F99692BB}" sibTransId="{3812DC6E-6B9F-4248-BF0F-93A104EF48F7}"/>
    <dgm:cxn modelId="{BB4174E4-2CB5-46F2-88AA-357E66657985}" type="presOf" srcId="{E6E181D7-83A9-4618-9A34-7363163EC28E}" destId="{806BFF60-76A3-4502-B6A5-FD427DE8A9CB}" srcOrd="0" destOrd="0" presId="urn:microsoft.com/office/officeart/2005/8/layout/hierarchy6"/>
    <dgm:cxn modelId="{BC5C0308-A093-4A5C-9653-8D9CF8E02D52}" srcId="{E77ABB92-8DC9-4DC5-80C0-E900BC062810}" destId="{D6181E2D-792E-44E6-9A30-6C4AB8062FD4}" srcOrd="0" destOrd="0" parTransId="{670CB8D1-2EBC-4A6B-87C4-697D995EB444}" sibTransId="{5FFC5310-001F-4201-9419-B5D37AA26087}"/>
    <dgm:cxn modelId="{E5087A77-9704-4A29-B7C1-08F7BFA8B1C6}" type="presOf" srcId="{A4ED3485-14AD-46B8-BB82-457C3B718A43}" destId="{B7A759AB-16AB-477C-B2FD-B36C8A5139B7}" srcOrd="0" destOrd="0" presId="urn:microsoft.com/office/officeart/2005/8/layout/hierarchy6"/>
    <dgm:cxn modelId="{DE278398-761C-4D11-BB5E-49F30EA6CE3B}" type="presOf" srcId="{BC049598-82A2-45B1-B238-1CBFE7F26525}" destId="{76BC6BDF-2EBD-4AEF-9D0F-254E2AC33EDC}" srcOrd="0" destOrd="0" presId="urn:microsoft.com/office/officeart/2005/8/layout/hierarchy6"/>
    <dgm:cxn modelId="{DB11171C-A889-4419-8667-4E6070BA80F1}" type="presParOf" srcId="{65189362-1CA7-4526-BD10-BE4830808A31}" destId="{E19FF860-4258-4315-94D2-176B76EF4519}" srcOrd="0" destOrd="0" presId="urn:microsoft.com/office/officeart/2005/8/layout/hierarchy6"/>
    <dgm:cxn modelId="{E6B8B0E5-8335-49BF-8E40-70B679148819}" type="presParOf" srcId="{E19FF860-4258-4315-94D2-176B76EF4519}" destId="{A441CD8D-0833-4DB1-98BC-912530254BDC}" srcOrd="0" destOrd="0" presId="urn:microsoft.com/office/officeart/2005/8/layout/hierarchy6"/>
    <dgm:cxn modelId="{BDC55539-C6FB-497D-9A29-3BCB815F5F09}" type="presParOf" srcId="{A441CD8D-0833-4DB1-98BC-912530254BDC}" destId="{A639B06A-48F7-4DCE-947C-10D9785DECC6}" srcOrd="0" destOrd="0" presId="urn:microsoft.com/office/officeart/2005/8/layout/hierarchy6"/>
    <dgm:cxn modelId="{1E9BB4D8-F908-4D82-A877-75C24AF8E706}" type="presParOf" srcId="{A639B06A-48F7-4DCE-947C-10D9785DECC6}" destId="{E362F418-16D1-46FB-96C7-36F102490C9F}" srcOrd="0" destOrd="0" presId="urn:microsoft.com/office/officeart/2005/8/layout/hierarchy6"/>
    <dgm:cxn modelId="{76D0D85E-D7B1-4057-8FD6-F000B377AB18}" type="presParOf" srcId="{A639B06A-48F7-4DCE-947C-10D9785DECC6}" destId="{74E976DF-3393-45EB-B7B1-CD7C34CBEABA}" srcOrd="1" destOrd="0" presId="urn:microsoft.com/office/officeart/2005/8/layout/hierarchy6"/>
    <dgm:cxn modelId="{F0CE6B6F-5AFB-48BD-8863-327719851E75}" type="presParOf" srcId="{74E976DF-3393-45EB-B7B1-CD7C34CBEABA}" destId="{9335A87B-6B4F-4AAE-A6FA-7DFEF8672869}" srcOrd="0" destOrd="0" presId="urn:microsoft.com/office/officeart/2005/8/layout/hierarchy6"/>
    <dgm:cxn modelId="{065B9F93-17DF-44E7-92E7-B45E1FBA71CF}" type="presParOf" srcId="{74E976DF-3393-45EB-B7B1-CD7C34CBEABA}" destId="{2B48BC40-2FD9-4434-954C-C877069F5376}" srcOrd="1" destOrd="0" presId="urn:microsoft.com/office/officeart/2005/8/layout/hierarchy6"/>
    <dgm:cxn modelId="{D4B9CD6A-6196-415C-A60D-8BF99056F43F}" type="presParOf" srcId="{2B48BC40-2FD9-4434-954C-C877069F5376}" destId="{6DF5747C-6F7F-4C57-BF6F-C89F9AB9EEF5}" srcOrd="0" destOrd="0" presId="urn:microsoft.com/office/officeart/2005/8/layout/hierarchy6"/>
    <dgm:cxn modelId="{E3568A41-F1BA-4AA1-AEAA-73E757DDDCDC}" type="presParOf" srcId="{2B48BC40-2FD9-4434-954C-C877069F5376}" destId="{0FA879AA-BCB8-4150-97E5-C0D53A69D47D}" srcOrd="1" destOrd="0" presId="urn:microsoft.com/office/officeart/2005/8/layout/hierarchy6"/>
    <dgm:cxn modelId="{AA214638-0CFB-47F9-81E3-E7B1607C252B}" type="presParOf" srcId="{0FA879AA-BCB8-4150-97E5-C0D53A69D47D}" destId="{4DF755B7-BF84-4D76-8FDC-21F2168C3146}" srcOrd="0" destOrd="0" presId="urn:microsoft.com/office/officeart/2005/8/layout/hierarchy6"/>
    <dgm:cxn modelId="{524B684B-9D09-45D8-BD7D-721C14E1A2F3}" type="presParOf" srcId="{0FA879AA-BCB8-4150-97E5-C0D53A69D47D}" destId="{58B6DFB8-4C0E-4751-8043-FCB1EFB48EE5}" srcOrd="1" destOrd="0" presId="urn:microsoft.com/office/officeart/2005/8/layout/hierarchy6"/>
    <dgm:cxn modelId="{89FBEFD5-DBB4-4790-973D-DAF9E3185E1B}" type="presParOf" srcId="{58B6DFB8-4C0E-4751-8043-FCB1EFB48EE5}" destId="{3759A323-F843-46F3-80C8-814D2A85BBC1}" srcOrd="0" destOrd="0" presId="urn:microsoft.com/office/officeart/2005/8/layout/hierarchy6"/>
    <dgm:cxn modelId="{5B90A663-075C-488D-A678-3E0566C00E14}" type="presParOf" srcId="{58B6DFB8-4C0E-4751-8043-FCB1EFB48EE5}" destId="{32CE4BAD-6BCA-4675-A238-34255C71A905}" srcOrd="1" destOrd="0" presId="urn:microsoft.com/office/officeart/2005/8/layout/hierarchy6"/>
    <dgm:cxn modelId="{96C16952-B613-447B-81E8-BAA4E5BC2F7A}" type="presParOf" srcId="{32CE4BAD-6BCA-4675-A238-34255C71A905}" destId="{288B4B15-DF42-4E95-937F-3E015AF55AF9}" srcOrd="0" destOrd="0" presId="urn:microsoft.com/office/officeart/2005/8/layout/hierarchy6"/>
    <dgm:cxn modelId="{6AC3C9B8-3695-4599-A496-7911D463CB37}" type="presParOf" srcId="{32CE4BAD-6BCA-4675-A238-34255C71A905}" destId="{ADD13FC6-11BE-4058-B38B-45DAEBEA5B67}" srcOrd="1" destOrd="0" presId="urn:microsoft.com/office/officeart/2005/8/layout/hierarchy6"/>
    <dgm:cxn modelId="{D30544BF-B905-4406-86F9-0BAD88DDDCFA}" type="presParOf" srcId="{ADD13FC6-11BE-4058-B38B-45DAEBEA5B67}" destId="{A9AC8CC1-C6CE-4930-A899-40027E38F364}" srcOrd="0" destOrd="0" presId="urn:microsoft.com/office/officeart/2005/8/layout/hierarchy6"/>
    <dgm:cxn modelId="{3C673E02-627E-40FF-9DCB-E9F422355DFE}" type="presParOf" srcId="{ADD13FC6-11BE-4058-B38B-45DAEBEA5B67}" destId="{FF7538DE-90FF-47A4-A945-E8E57645D4B4}" srcOrd="1" destOrd="0" presId="urn:microsoft.com/office/officeart/2005/8/layout/hierarchy6"/>
    <dgm:cxn modelId="{8729A1AA-F57C-4F56-A5E6-066002DEB712}" type="presParOf" srcId="{32CE4BAD-6BCA-4675-A238-34255C71A905}" destId="{1A7FFFE2-7E32-4E0C-A459-B4B9E62E1AAA}" srcOrd="2" destOrd="0" presId="urn:microsoft.com/office/officeart/2005/8/layout/hierarchy6"/>
    <dgm:cxn modelId="{7019AB39-6DFB-47CC-9F15-959557019993}" type="presParOf" srcId="{32CE4BAD-6BCA-4675-A238-34255C71A905}" destId="{8639CEC0-0E07-47ED-B722-8E1CA7229C88}" srcOrd="3" destOrd="0" presId="urn:microsoft.com/office/officeart/2005/8/layout/hierarchy6"/>
    <dgm:cxn modelId="{D83D6AD2-9144-4984-866A-C531ABE4D47B}" type="presParOf" srcId="{8639CEC0-0E07-47ED-B722-8E1CA7229C88}" destId="{632BDA58-F12F-447F-B2BF-8AE850146544}" srcOrd="0" destOrd="0" presId="urn:microsoft.com/office/officeart/2005/8/layout/hierarchy6"/>
    <dgm:cxn modelId="{4397C0B9-A12E-497A-A169-BBC427329935}" type="presParOf" srcId="{8639CEC0-0E07-47ED-B722-8E1CA7229C88}" destId="{DCFB11FE-145C-48D9-BE47-1F4FEA6B2C9E}" srcOrd="1" destOrd="0" presId="urn:microsoft.com/office/officeart/2005/8/layout/hierarchy6"/>
    <dgm:cxn modelId="{73309E19-D9C1-413A-9DC7-E496E67B4C7C}" type="presParOf" srcId="{0FA879AA-BCB8-4150-97E5-C0D53A69D47D}" destId="{4FE05455-7085-4012-8D32-D915F246787C}" srcOrd="2" destOrd="0" presId="urn:microsoft.com/office/officeart/2005/8/layout/hierarchy6"/>
    <dgm:cxn modelId="{FF59FDA2-688A-494F-9768-CC1A2B0A876B}" type="presParOf" srcId="{0FA879AA-BCB8-4150-97E5-C0D53A69D47D}" destId="{DBAF7CF0-9E60-40BC-9110-E06BECF213C5}" srcOrd="3" destOrd="0" presId="urn:microsoft.com/office/officeart/2005/8/layout/hierarchy6"/>
    <dgm:cxn modelId="{4DEA2DD8-C5EE-4DF4-932C-38D06FD6EF7E}" type="presParOf" srcId="{DBAF7CF0-9E60-40BC-9110-E06BECF213C5}" destId="{0E53F594-3688-4D6E-A5E8-E0173912CBA0}" srcOrd="0" destOrd="0" presId="urn:microsoft.com/office/officeart/2005/8/layout/hierarchy6"/>
    <dgm:cxn modelId="{EF9271A4-AB60-4910-9823-D8ADE38436A7}" type="presParOf" srcId="{DBAF7CF0-9E60-40BC-9110-E06BECF213C5}" destId="{4D318A43-0621-4083-BCFF-72B3A81F1229}" srcOrd="1" destOrd="0" presId="urn:microsoft.com/office/officeart/2005/8/layout/hierarchy6"/>
    <dgm:cxn modelId="{CF1C1906-8E49-44B1-95FA-2E1197CDEFAA}" type="presParOf" srcId="{4D318A43-0621-4083-BCFF-72B3A81F1229}" destId="{B5769F5A-D09B-4059-BCDE-BBE6E6BF00D5}" srcOrd="0" destOrd="0" presId="urn:microsoft.com/office/officeart/2005/8/layout/hierarchy6"/>
    <dgm:cxn modelId="{55C0D592-8F49-42B6-B4D6-1B83F8AAEA34}" type="presParOf" srcId="{4D318A43-0621-4083-BCFF-72B3A81F1229}" destId="{B534FB6C-109E-4573-A244-0D20949F4F63}" srcOrd="1" destOrd="0" presId="urn:microsoft.com/office/officeart/2005/8/layout/hierarchy6"/>
    <dgm:cxn modelId="{03034D8F-34E3-45A4-B3D1-67C15A9EBE60}" type="presParOf" srcId="{B534FB6C-109E-4573-A244-0D20949F4F63}" destId="{0E411584-04EC-45FA-9091-9262EDEB90DC}" srcOrd="0" destOrd="0" presId="urn:microsoft.com/office/officeart/2005/8/layout/hierarchy6"/>
    <dgm:cxn modelId="{E76ED404-640B-45A9-8113-94ED4DBB2A3F}" type="presParOf" srcId="{B534FB6C-109E-4573-A244-0D20949F4F63}" destId="{FB7C863C-9AA9-4963-9FEA-60CE9D9F8768}" srcOrd="1" destOrd="0" presId="urn:microsoft.com/office/officeart/2005/8/layout/hierarchy6"/>
    <dgm:cxn modelId="{7B63560E-F201-499D-931D-B4752371FDA1}" type="presParOf" srcId="{4D318A43-0621-4083-BCFF-72B3A81F1229}" destId="{F68F11B6-6F15-4B5C-BF06-0FA052268489}" srcOrd="2" destOrd="0" presId="urn:microsoft.com/office/officeart/2005/8/layout/hierarchy6"/>
    <dgm:cxn modelId="{F438E084-548E-4603-99B8-06375B944A56}" type="presParOf" srcId="{4D318A43-0621-4083-BCFF-72B3A81F1229}" destId="{48C0BC2F-0197-4FF3-AF2C-816AF6C46F81}" srcOrd="3" destOrd="0" presId="urn:microsoft.com/office/officeart/2005/8/layout/hierarchy6"/>
    <dgm:cxn modelId="{DDA4F27D-6EF0-4C3F-9F30-838FD9A7B59E}" type="presParOf" srcId="{48C0BC2F-0197-4FF3-AF2C-816AF6C46F81}" destId="{76BC6BDF-2EBD-4AEF-9D0F-254E2AC33EDC}" srcOrd="0" destOrd="0" presId="urn:microsoft.com/office/officeart/2005/8/layout/hierarchy6"/>
    <dgm:cxn modelId="{0503AB55-D231-4D0F-A1FE-0812A61CAF80}" type="presParOf" srcId="{48C0BC2F-0197-4FF3-AF2C-816AF6C46F81}" destId="{4D66CE82-63C0-4ECF-82AA-59E3F5BE6B27}" srcOrd="1" destOrd="0" presId="urn:microsoft.com/office/officeart/2005/8/layout/hierarchy6"/>
    <dgm:cxn modelId="{D6D1506F-A618-413B-808E-48F440D13D97}" type="presParOf" srcId="{74E976DF-3393-45EB-B7B1-CD7C34CBEABA}" destId="{F10EACD5-4C8A-4892-86AC-A62DFF15D9F9}" srcOrd="2" destOrd="0" presId="urn:microsoft.com/office/officeart/2005/8/layout/hierarchy6"/>
    <dgm:cxn modelId="{81F54B7A-B7CB-441E-90B8-07EF935BB8C1}" type="presParOf" srcId="{74E976DF-3393-45EB-B7B1-CD7C34CBEABA}" destId="{EF4A0C35-B815-4022-A00F-4DDD2CF7A0A8}" srcOrd="3" destOrd="0" presId="urn:microsoft.com/office/officeart/2005/8/layout/hierarchy6"/>
    <dgm:cxn modelId="{4854927E-4982-41C1-AF84-52BEDA6E464E}" type="presParOf" srcId="{EF4A0C35-B815-4022-A00F-4DDD2CF7A0A8}" destId="{38D0F0C8-DA7E-4A03-8CB1-E1944AAB6D58}" srcOrd="0" destOrd="0" presId="urn:microsoft.com/office/officeart/2005/8/layout/hierarchy6"/>
    <dgm:cxn modelId="{75C366E3-7A33-4285-B1E8-30E8427F462B}" type="presParOf" srcId="{EF4A0C35-B815-4022-A00F-4DDD2CF7A0A8}" destId="{E02B2ADA-04C3-4255-8CD8-EF0EECD57358}" srcOrd="1" destOrd="0" presId="urn:microsoft.com/office/officeart/2005/8/layout/hierarchy6"/>
    <dgm:cxn modelId="{ACC2F5B6-81E8-4847-801A-F00F5A4626AB}" type="presParOf" srcId="{E02B2ADA-04C3-4255-8CD8-EF0EECD57358}" destId="{B7A759AB-16AB-477C-B2FD-B36C8A5139B7}" srcOrd="0" destOrd="0" presId="urn:microsoft.com/office/officeart/2005/8/layout/hierarchy6"/>
    <dgm:cxn modelId="{720A400E-9728-41DF-91D0-D442B93C9652}" type="presParOf" srcId="{E02B2ADA-04C3-4255-8CD8-EF0EECD57358}" destId="{779885B3-2EAE-4F84-BEDF-978975973141}" srcOrd="1" destOrd="0" presId="urn:microsoft.com/office/officeart/2005/8/layout/hierarchy6"/>
    <dgm:cxn modelId="{D68B0265-DBF4-46D0-9F1B-7A485486BDCE}" type="presParOf" srcId="{779885B3-2EAE-4F84-BEDF-978975973141}" destId="{E60B3F6A-F43B-49DA-B577-BA6226DFC841}" srcOrd="0" destOrd="0" presId="urn:microsoft.com/office/officeart/2005/8/layout/hierarchy6"/>
    <dgm:cxn modelId="{24BB3A31-B756-4C65-8611-FD374A631CC2}" type="presParOf" srcId="{779885B3-2EAE-4F84-BEDF-978975973141}" destId="{B5158DA4-3925-4986-A123-CC2301365827}" srcOrd="1" destOrd="0" presId="urn:microsoft.com/office/officeart/2005/8/layout/hierarchy6"/>
    <dgm:cxn modelId="{1A750D89-7426-409D-A8CB-D21257003323}" type="presParOf" srcId="{B5158DA4-3925-4986-A123-CC2301365827}" destId="{7B17839E-EDF6-4E45-8A59-B1194F9F29C8}" srcOrd="0" destOrd="0" presId="urn:microsoft.com/office/officeart/2005/8/layout/hierarchy6"/>
    <dgm:cxn modelId="{9292CC0C-DDDB-4D9E-85DD-0FCFD3BF7541}" type="presParOf" srcId="{B5158DA4-3925-4986-A123-CC2301365827}" destId="{F8B615F2-47FE-4FE8-BED3-7E50B2F12CA8}" srcOrd="1" destOrd="0" presId="urn:microsoft.com/office/officeart/2005/8/layout/hierarchy6"/>
    <dgm:cxn modelId="{B131E709-0330-42DB-9C10-6C977006A33B}" type="presParOf" srcId="{F8B615F2-47FE-4FE8-BED3-7E50B2F12CA8}" destId="{4AF1AB6E-18B6-4885-B824-DD9C405BB87B}" srcOrd="0" destOrd="0" presId="urn:microsoft.com/office/officeart/2005/8/layout/hierarchy6"/>
    <dgm:cxn modelId="{951C035A-9A14-4693-83A5-33C961B11A8E}" type="presParOf" srcId="{F8B615F2-47FE-4FE8-BED3-7E50B2F12CA8}" destId="{17307280-8576-43FE-A637-55C9CD5A8EBF}" srcOrd="1" destOrd="0" presId="urn:microsoft.com/office/officeart/2005/8/layout/hierarchy6"/>
    <dgm:cxn modelId="{E275E8DF-8B15-451E-8D91-E91C74BB471B}" type="presParOf" srcId="{E02B2ADA-04C3-4255-8CD8-EF0EECD57358}" destId="{2FB995DC-53FC-4EF2-965C-BB42BF62AC70}" srcOrd="2" destOrd="0" presId="urn:microsoft.com/office/officeart/2005/8/layout/hierarchy6"/>
    <dgm:cxn modelId="{2887ACD0-2391-451D-BD20-39E2DA8F94B8}" type="presParOf" srcId="{E02B2ADA-04C3-4255-8CD8-EF0EECD57358}" destId="{6CA1C563-CC81-4DFE-AC34-0BC12ABD173E}" srcOrd="3" destOrd="0" presId="urn:microsoft.com/office/officeart/2005/8/layout/hierarchy6"/>
    <dgm:cxn modelId="{E4A21134-808F-4435-967F-079BF83570E8}" type="presParOf" srcId="{6CA1C563-CC81-4DFE-AC34-0BC12ABD173E}" destId="{23C9167F-06E6-4CAC-B08C-47B3D585C240}" srcOrd="0" destOrd="0" presId="urn:microsoft.com/office/officeart/2005/8/layout/hierarchy6"/>
    <dgm:cxn modelId="{66E188D7-1D30-4BEE-A965-0AB37840F6A4}" type="presParOf" srcId="{6CA1C563-CC81-4DFE-AC34-0BC12ABD173E}" destId="{82FE2953-9E93-4ECE-A305-EF04D4FAED0E}" srcOrd="1" destOrd="0" presId="urn:microsoft.com/office/officeart/2005/8/layout/hierarchy6"/>
    <dgm:cxn modelId="{92E0C78A-A8D8-4368-81D8-885F40430563}" type="presParOf" srcId="{82FE2953-9E93-4ECE-A305-EF04D4FAED0E}" destId="{79064418-A547-4C8C-A44A-E52BF97AC797}" srcOrd="0" destOrd="0" presId="urn:microsoft.com/office/officeart/2005/8/layout/hierarchy6"/>
    <dgm:cxn modelId="{6F44E840-AAA0-4CC9-8A32-8087EBF84F40}" type="presParOf" srcId="{82FE2953-9E93-4ECE-A305-EF04D4FAED0E}" destId="{321E78E3-F1F7-4B12-B836-5966733C1B59}" srcOrd="1" destOrd="0" presId="urn:microsoft.com/office/officeart/2005/8/layout/hierarchy6"/>
    <dgm:cxn modelId="{D73170AD-A264-4CF3-94B8-8B689D00F9D8}" type="presParOf" srcId="{321E78E3-F1F7-4B12-B836-5966733C1B59}" destId="{806BFF60-76A3-4502-B6A5-FD427DE8A9CB}" srcOrd="0" destOrd="0" presId="urn:microsoft.com/office/officeart/2005/8/layout/hierarchy6"/>
    <dgm:cxn modelId="{BD699499-6260-40AF-8B50-9CF9486092C0}" type="presParOf" srcId="{321E78E3-F1F7-4B12-B836-5966733C1B59}" destId="{7C17ED00-A311-48CC-9A76-557823A150F7}" srcOrd="1" destOrd="0" presId="urn:microsoft.com/office/officeart/2005/8/layout/hierarchy6"/>
    <dgm:cxn modelId="{03C01211-6F08-4FE4-BD29-D49C3CB447DC}" type="presParOf" srcId="{65189362-1CA7-4526-BD10-BE4830808A31}" destId="{41364069-531E-4BA5-BE2F-F83C7D1F6C4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2F418-16D1-46FB-96C7-36F102490C9F}">
      <dsp:nvSpPr>
        <dsp:cNvPr id="0" name=""/>
        <dsp:cNvSpPr/>
      </dsp:nvSpPr>
      <dsp:spPr>
        <a:xfrm>
          <a:off x="4200104" y="495925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4221128" y="516949"/>
        <a:ext cx="1034649" cy="675750"/>
      </dsp:txXfrm>
    </dsp:sp>
    <dsp:sp modelId="{9335A87B-6B4F-4AAE-A6FA-7DFEF8672869}">
      <dsp:nvSpPr>
        <dsp:cNvPr id="0" name=""/>
        <dsp:cNvSpPr/>
      </dsp:nvSpPr>
      <dsp:spPr>
        <a:xfrm>
          <a:off x="2638893" y="1213723"/>
          <a:ext cx="2099559" cy="287119"/>
        </a:xfrm>
        <a:custGeom>
          <a:avLst/>
          <a:gdLst/>
          <a:ahLst/>
          <a:cxnLst/>
          <a:rect l="0" t="0" r="0" b="0"/>
          <a:pathLst>
            <a:path>
              <a:moveTo>
                <a:pt x="2099559" y="0"/>
              </a:moveTo>
              <a:lnTo>
                <a:pt x="2099559" y="143559"/>
              </a:lnTo>
              <a:lnTo>
                <a:pt x="0" y="143559"/>
              </a:lnTo>
              <a:lnTo>
                <a:pt x="0" y="2871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5747C-6F7F-4C57-BF6F-C89F9AB9EEF5}">
      <dsp:nvSpPr>
        <dsp:cNvPr id="0" name=""/>
        <dsp:cNvSpPr/>
      </dsp:nvSpPr>
      <dsp:spPr>
        <a:xfrm>
          <a:off x="2100545" y="1500842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2121569" y="1521866"/>
        <a:ext cx="1034649" cy="675750"/>
      </dsp:txXfrm>
    </dsp:sp>
    <dsp:sp modelId="{4DF755B7-BF84-4D76-8FDC-21F2168C3146}">
      <dsp:nvSpPr>
        <dsp:cNvPr id="0" name=""/>
        <dsp:cNvSpPr/>
      </dsp:nvSpPr>
      <dsp:spPr>
        <a:xfrm>
          <a:off x="1239187" y="2218640"/>
          <a:ext cx="1399706" cy="287119"/>
        </a:xfrm>
        <a:custGeom>
          <a:avLst/>
          <a:gdLst/>
          <a:ahLst/>
          <a:cxnLst/>
          <a:rect l="0" t="0" r="0" b="0"/>
          <a:pathLst>
            <a:path>
              <a:moveTo>
                <a:pt x="1399706" y="0"/>
              </a:moveTo>
              <a:lnTo>
                <a:pt x="1399706" y="143559"/>
              </a:lnTo>
              <a:lnTo>
                <a:pt x="0" y="143559"/>
              </a:lnTo>
              <a:lnTo>
                <a:pt x="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9A323-F843-46F3-80C8-814D2A85BBC1}">
      <dsp:nvSpPr>
        <dsp:cNvPr id="0" name=""/>
        <dsp:cNvSpPr/>
      </dsp:nvSpPr>
      <dsp:spPr>
        <a:xfrm>
          <a:off x="700839" y="2505759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721863" y="2526783"/>
        <a:ext cx="1034649" cy="675750"/>
      </dsp:txXfrm>
    </dsp:sp>
    <dsp:sp modelId="{288B4B15-DF42-4E95-937F-3E015AF55AF9}">
      <dsp:nvSpPr>
        <dsp:cNvPr id="0" name=""/>
        <dsp:cNvSpPr/>
      </dsp:nvSpPr>
      <dsp:spPr>
        <a:xfrm>
          <a:off x="539334" y="3223557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699853" y="0"/>
              </a:moveTo>
              <a:lnTo>
                <a:pt x="699853" y="143559"/>
              </a:lnTo>
              <a:lnTo>
                <a:pt x="0" y="143559"/>
              </a:lnTo>
              <a:lnTo>
                <a:pt x="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C8CC1-C6CE-4930-A899-40027E38F364}">
      <dsp:nvSpPr>
        <dsp:cNvPr id="0" name=""/>
        <dsp:cNvSpPr/>
      </dsp:nvSpPr>
      <dsp:spPr>
        <a:xfrm>
          <a:off x="985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22009" y="3531700"/>
        <a:ext cx="1034649" cy="675750"/>
      </dsp:txXfrm>
    </dsp:sp>
    <dsp:sp modelId="{1A7FFFE2-7E32-4E0C-A459-B4B9E62E1AAA}">
      <dsp:nvSpPr>
        <dsp:cNvPr id="0" name=""/>
        <dsp:cNvSpPr/>
      </dsp:nvSpPr>
      <dsp:spPr>
        <a:xfrm>
          <a:off x="1239187" y="3223557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9"/>
              </a:lnTo>
              <a:lnTo>
                <a:pt x="699853" y="143559"/>
              </a:lnTo>
              <a:lnTo>
                <a:pt x="699853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2BDA58-F12F-447F-B2BF-8AE850146544}">
      <dsp:nvSpPr>
        <dsp:cNvPr id="0" name=""/>
        <dsp:cNvSpPr/>
      </dsp:nvSpPr>
      <dsp:spPr>
        <a:xfrm>
          <a:off x="1400692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1421716" y="3531700"/>
        <a:ext cx="1034649" cy="675750"/>
      </dsp:txXfrm>
    </dsp:sp>
    <dsp:sp modelId="{4FE05455-7085-4012-8D32-D915F246787C}">
      <dsp:nvSpPr>
        <dsp:cNvPr id="0" name=""/>
        <dsp:cNvSpPr/>
      </dsp:nvSpPr>
      <dsp:spPr>
        <a:xfrm>
          <a:off x="2638893" y="2218640"/>
          <a:ext cx="1399706" cy="287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9"/>
              </a:lnTo>
              <a:lnTo>
                <a:pt x="1399706" y="143559"/>
              </a:lnTo>
              <a:lnTo>
                <a:pt x="1399706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3F594-3688-4D6E-A5E8-E0173912CBA0}">
      <dsp:nvSpPr>
        <dsp:cNvPr id="0" name=""/>
        <dsp:cNvSpPr/>
      </dsp:nvSpPr>
      <dsp:spPr>
        <a:xfrm>
          <a:off x="3500251" y="2505759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3521275" y="2526783"/>
        <a:ext cx="1034649" cy="675750"/>
      </dsp:txXfrm>
    </dsp:sp>
    <dsp:sp modelId="{B5769F5A-D09B-4059-BCDE-BBE6E6BF00D5}">
      <dsp:nvSpPr>
        <dsp:cNvPr id="0" name=""/>
        <dsp:cNvSpPr/>
      </dsp:nvSpPr>
      <dsp:spPr>
        <a:xfrm>
          <a:off x="3338746" y="3223557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699853" y="0"/>
              </a:moveTo>
              <a:lnTo>
                <a:pt x="699853" y="143559"/>
              </a:lnTo>
              <a:lnTo>
                <a:pt x="0" y="143559"/>
              </a:lnTo>
              <a:lnTo>
                <a:pt x="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11584-04EC-45FA-9091-9262EDEB90DC}">
      <dsp:nvSpPr>
        <dsp:cNvPr id="0" name=""/>
        <dsp:cNvSpPr/>
      </dsp:nvSpPr>
      <dsp:spPr>
        <a:xfrm>
          <a:off x="2800398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2821422" y="3531700"/>
        <a:ext cx="1034649" cy="675750"/>
      </dsp:txXfrm>
    </dsp:sp>
    <dsp:sp modelId="{F68F11B6-6F15-4B5C-BF06-0FA052268489}">
      <dsp:nvSpPr>
        <dsp:cNvPr id="0" name=""/>
        <dsp:cNvSpPr/>
      </dsp:nvSpPr>
      <dsp:spPr>
        <a:xfrm>
          <a:off x="4038600" y="3223557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9"/>
              </a:lnTo>
              <a:lnTo>
                <a:pt x="699853" y="143559"/>
              </a:lnTo>
              <a:lnTo>
                <a:pt x="699853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C6BDF-2EBD-4AEF-9D0F-254E2AC33EDC}">
      <dsp:nvSpPr>
        <dsp:cNvPr id="0" name=""/>
        <dsp:cNvSpPr/>
      </dsp:nvSpPr>
      <dsp:spPr>
        <a:xfrm>
          <a:off x="4200104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4221128" y="3531700"/>
        <a:ext cx="1034649" cy="675750"/>
      </dsp:txXfrm>
    </dsp:sp>
    <dsp:sp modelId="{F10EACD5-4C8A-4892-86AC-A62DFF15D9F9}">
      <dsp:nvSpPr>
        <dsp:cNvPr id="0" name=""/>
        <dsp:cNvSpPr/>
      </dsp:nvSpPr>
      <dsp:spPr>
        <a:xfrm>
          <a:off x="4738453" y="1213723"/>
          <a:ext cx="2099559" cy="287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9"/>
              </a:lnTo>
              <a:lnTo>
                <a:pt x="2099559" y="143559"/>
              </a:lnTo>
              <a:lnTo>
                <a:pt x="2099559" y="28711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0F0C8-DA7E-4A03-8CB1-E1944AAB6D58}">
      <dsp:nvSpPr>
        <dsp:cNvPr id="0" name=""/>
        <dsp:cNvSpPr/>
      </dsp:nvSpPr>
      <dsp:spPr>
        <a:xfrm>
          <a:off x="6299663" y="1500842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6320687" y="1521866"/>
        <a:ext cx="1034649" cy="675750"/>
      </dsp:txXfrm>
    </dsp:sp>
    <dsp:sp modelId="{B7A759AB-16AB-477C-B2FD-B36C8A5139B7}">
      <dsp:nvSpPr>
        <dsp:cNvPr id="0" name=""/>
        <dsp:cNvSpPr/>
      </dsp:nvSpPr>
      <dsp:spPr>
        <a:xfrm>
          <a:off x="6138159" y="2218640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699853" y="0"/>
              </a:moveTo>
              <a:lnTo>
                <a:pt x="699853" y="143559"/>
              </a:lnTo>
              <a:lnTo>
                <a:pt x="0" y="143559"/>
              </a:lnTo>
              <a:lnTo>
                <a:pt x="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B3F6A-F43B-49DA-B577-BA6226DFC841}">
      <dsp:nvSpPr>
        <dsp:cNvPr id="0" name=""/>
        <dsp:cNvSpPr/>
      </dsp:nvSpPr>
      <dsp:spPr>
        <a:xfrm>
          <a:off x="5599810" y="2505759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5620834" y="2526783"/>
        <a:ext cx="1034649" cy="675750"/>
      </dsp:txXfrm>
    </dsp:sp>
    <dsp:sp modelId="{7B17839E-EDF6-4E45-8A59-B1194F9F29C8}">
      <dsp:nvSpPr>
        <dsp:cNvPr id="0" name=""/>
        <dsp:cNvSpPr/>
      </dsp:nvSpPr>
      <dsp:spPr>
        <a:xfrm>
          <a:off x="6092439" y="3223557"/>
          <a:ext cx="91440" cy="2871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1AB6E-18B6-4885-B824-DD9C405BB87B}">
      <dsp:nvSpPr>
        <dsp:cNvPr id="0" name=""/>
        <dsp:cNvSpPr/>
      </dsp:nvSpPr>
      <dsp:spPr>
        <a:xfrm>
          <a:off x="5599810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5620834" y="3531700"/>
        <a:ext cx="1034649" cy="675750"/>
      </dsp:txXfrm>
    </dsp:sp>
    <dsp:sp modelId="{2FB995DC-53FC-4EF2-965C-BB42BF62AC70}">
      <dsp:nvSpPr>
        <dsp:cNvPr id="0" name=""/>
        <dsp:cNvSpPr/>
      </dsp:nvSpPr>
      <dsp:spPr>
        <a:xfrm>
          <a:off x="6838012" y="2218640"/>
          <a:ext cx="699853" cy="287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59"/>
              </a:lnTo>
              <a:lnTo>
                <a:pt x="699853" y="143559"/>
              </a:lnTo>
              <a:lnTo>
                <a:pt x="699853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9167F-06E6-4CAC-B08C-47B3D585C240}">
      <dsp:nvSpPr>
        <dsp:cNvPr id="0" name=""/>
        <dsp:cNvSpPr/>
      </dsp:nvSpPr>
      <dsp:spPr>
        <a:xfrm>
          <a:off x="6999516" y="2505759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7020540" y="2526783"/>
        <a:ext cx="1034649" cy="675750"/>
      </dsp:txXfrm>
    </dsp:sp>
    <dsp:sp modelId="{79064418-A547-4C8C-A44A-E52BF97AC797}">
      <dsp:nvSpPr>
        <dsp:cNvPr id="0" name=""/>
        <dsp:cNvSpPr/>
      </dsp:nvSpPr>
      <dsp:spPr>
        <a:xfrm>
          <a:off x="7492145" y="3223557"/>
          <a:ext cx="91440" cy="2871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19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6BFF60-76A3-4502-B6A5-FD427DE8A9CB}">
      <dsp:nvSpPr>
        <dsp:cNvPr id="0" name=""/>
        <dsp:cNvSpPr/>
      </dsp:nvSpPr>
      <dsp:spPr>
        <a:xfrm>
          <a:off x="6999516" y="3510676"/>
          <a:ext cx="1076697" cy="71779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___________</a:t>
          </a:r>
          <a:endParaRPr lang="en-US" sz="1300" b="1" kern="1200" dirty="0"/>
        </a:p>
      </dsp:txBody>
      <dsp:txXfrm>
        <a:off x="7020540" y="3531700"/>
        <a:ext cx="1034649" cy="675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3200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 i="1">
                <a:solidFill>
                  <a:schemeClr val="bg2"/>
                </a:solidFill>
              </a:rPr>
              <a:t>Presented by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962400"/>
            <a:ext cx="8686800" cy="1470025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810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0" y="2133600"/>
            <a:ext cx="28575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7900" y="2133600"/>
            <a:ext cx="28575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914400"/>
            <a:ext cx="15240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914400"/>
            <a:ext cx="44196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477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fld id="{67F6524B-2AB7-467F-9ED5-9E9D2C1C546A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953000" y="381000"/>
            <a:ext cx="403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38600" y="64770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F4A00B4-6740-4201-9EC3-F1F6577AB02A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b="1" i="1">
          <a:solidFill>
            <a:schemeClr val="bg2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32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800" b="1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400" b="1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Blip>
          <a:blip r:embed="rId14"/>
        </a:buBlip>
        <a:defRPr sz="2000" b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914400"/>
            <a:ext cx="60960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Conclusion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477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3/11/2015</a:t>
            </a:r>
            <a:endParaRPr lang="en-US"/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0" y="2133600"/>
            <a:ext cx="5867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Century Gothic" pitchFamily="34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 b="1">
          <a:solidFill>
            <a:schemeClr val="bg2"/>
          </a:solidFill>
          <a:latin typeface="+mn-lt"/>
        </a:defRPr>
      </a:lvl2pPr>
      <a:lvl3pPr marL="11430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 b="1">
          <a:solidFill>
            <a:schemeClr val="bg2"/>
          </a:solidFill>
          <a:latin typeface="+mn-lt"/>
        </a:defRPr>
      </a:lvl3pPr>
      <a:lvl4pPr marL="16002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4pPr>
      <a:lvl5pPr marL="20574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5pPr>
      <a:lvl6pPr marL="25146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6pPr>
      <a:lvl7pPr marL="29718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7pPr>
      <a:lvl8pPr marL="34290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8pPr>
      <a:lvl9pPr marL="3886200" indent="-228600" algn="r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 b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Warehouse Structure Worksheet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693363"/>
              </p:ext>
            </p:extLst>
          </p:nvPr>
        </p:nvGraphicFramePr>
        <p:xfrm>
          <a:off x="914400" y="533400"/>
          <a:ext cx="8077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1447800" y="4736124"/>
            <a:ext cx="0" cy="216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2836984" y="4736124"/>
            <a:ext cx="0" cy="369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4276357" y="4736124"/>
            <a:ext cx="0" cy="369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695167" y="4736124"/>
            <a:ext cx="0" cy="216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090578" y="4736124"/>
            <a:ext cx="0" cy="369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464061" y="4736124"/>
            <a:ext cx="0" cy="369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066800"/>
            <a:ext cx="4953000" cy="681892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EFAB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Logistics Program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2400" y="2057400"/>
            <a:ext cx="2867025" cy="6858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EFAB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Region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2400" y="3048000"/>
            <a:ext cx="1466850" cy="6858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EFAB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Site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2400" y="4038600"/>
            <a:ext cx="800100" cy="697524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rgbClr val="FFEFAB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WH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885825" y="4953000"/>
            <a:ext cx="948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834662" y="4953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87970" y="4953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220749" y="4953000"/>
            <a:ext cx="9488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169586" y="4953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22894" y="49530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96511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22763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450415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59823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50423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867400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58000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025911" y="6019800"/>
            <a:ext cx="87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2763" y="4997490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0" y="4997490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73923" y="4996209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3800" y="5004835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24400" y="5004835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5004835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2648" y="4997489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1000" y="4997489"/>
            <a:ext cx="926123" cy="80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3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rehouse Overview 3-11-2015">
  <a:themeElements>
    <a:clrScheme name="Custom S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9A0000"/>
      </a:accent2>
      <a:accent3>
        <a:srgbClr val="FFC000"/>
      </a:accent3>
      <a:accent4>
        <a:srgbClr val="00B050"/>
      </a:accent4>
      <a:accent5>
        <a:srgbClr val="0070C0"/>
      </a:accent5>
      <a:accent6>
        <a:srgbClr val="7030A0"/>
      </a:accent6>
      <a:hlink>
        <a:srgbClr val="FFCC66"/>
      </a:hlink>
      <a:folHlink>
        <a:srgbClr val="E9DCB9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9A0000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8B0000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Warehouse Overview 3-11-2015</Template>
  <TotalTime>11</TotalTime>
  <Words>21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Warehouse Overview 3-11-2015</vt:lpstr>
      <vt:lpstr>Custom Design</vt:lpstr>
      <vt:lpstr>Warehouse Structure Worksheet</vt:lpstr>
    </vt:vector>
  </TitlesOfParts>
  <Company>DFAS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Warehouse Structure Worksheet</dc:title>
  <dc:creator>MILEWSKI, SCOTT CTR DFAS</dc:creator>
  <cp:lastModifiedBy>MILEWSKI, SCOTT CTR DFAS</cp:lastModifiedBy>
  <cp:revision>4</cp:revision>
  <dcterms:created xsi:type="dcterms:W3CDTF">2015-02-24T11:58:57Z</dcterms:created>
  <dcterms:modified xsi:type="dcterms:W3CDTF">2015-03-10T11:24:15Z</dcterms:modified>
</cp:coreProperties>
</file>